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handoutMasterIdLst>
    <p:handoutMasterId r:id="rId19"/>
  </p:handoutMasterIdLst>
  <p:sldIdLst>
    <p:sldId id="289" r:id="rId5"/>
    <p:sldId id="288" r:id="rId6"/>
    <p:sldId id="324" r:id="rId7"/>
    <p:sldId id="326" r:id="rId8"/>
    <p:sldId id="329" r:id="rId9"/>
    <p:sldId id="334" r:id="rId10"/>
    <p:sldId id="330" r:id="rId11"/>
    <p:sldId id="335" r:id="rId12"/>
    <p:sldId id="331" r:id="rId13"/>
    <p:sldId id="292" r:id="rId14"/>
    <p:sldId id="333" r:id="rId15"/>
    <p:sldId id="313" r:id="rId16"/>
    <p:sldId id="310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71" autoAdjust="0"/>
  </p:normalViewPr>
  <p:slideViewPr>
    <p:cSldViewPr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1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1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41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9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8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8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4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683752" y="4221088"/>
            <a:ext cx="8127355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Дедиговой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Асмы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Айболатовны</a:t>
            </a:r>
            <a:endParaRPr lang="ru-RU" sz="4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1115616" y="3142592"/>
            <a:ext cx="7695491" cy="12736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ПОРТФОЛИО</a:t>
            </a:r>
            <a:endParaRPr lang="ru-RU" sz="11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09" y="44624"/>
            <a:ext cx="834356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№ 2 «СОЛНЫШКО» С. НОЖАЙ-ЮРТ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НОЖАЙ-ЮРТОВСКОГО МУНИЦИПАЛЬНОГО РАЙОНА»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Карта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участия в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методической работе ДОУ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87548"/>
              </p:ext>
            </p:extLst>
          </p:nvPr>
        </p:nvGraphicFramePr>
        <p:xfrm>
          <a:off x="35496" y="772137"/>
          <a:ext cx="9073008" cy="48577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4578"/>
                <a:gridCol w="942650"/>
                <a:gridCol w="1649638"/>
                <a:gridCol w="1237228"/>
                <a:gridCol w="1649638"/>
                <a:gridCol w="1649638"/>
                <a:gridCol w="1649638"/>
              </a:tblGrid>
              <a:tr h="219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2020-2021уч. год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2021-2022 уч.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</a:tr>
              <a:tr h="1169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педагогическом совете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215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«Нравственно-патриотическое воспитание детей дошкольного возраста»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ЗОЖ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детей дошкольного возраста».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316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показ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«Познавательно – речевое развитие дошкольников».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«Развитие речевой деятельности дошкольников в организации педагогического процесса».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«Знатоки ФЭМП».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0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Карта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участия в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методической работе ДОУ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03888"/>
              </p:ext>
            </p:extLst>
          </p:nvPr>
        </p:nvGraphicFramePr>
        <p:xfrm>
          <a:off x="35496" y="764705"/>
          <a:ext cx="9073008" cy="18413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4578"/>
                <a:gridCol w="1217590"/>
                <a:gridCol w="1374698"/>
                <a:gridCol w="1433614"/>
                <a:gridCol w="1453252"/>
                <a:gridCol w="1649638"/>
                <a:gridCol w="1649638"/>
              </a:tblGrid>
              <a:tr h="3664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2020-2021уч. год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2021-2022 уч.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</a:tr>
              <a:tr h="128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№2</a:t>
                      </a:r>
                      <a:r>
                        <a:rPr lang="ru-RU" sz="11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олнышко»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с.Ножай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-Юрт</a:t>
                      </a: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«</a:t>
                      </a:r>
                      <a:r>
                        <a:rPr kumimoji="0" lang="ru-RU" sz="1000" b="1" i="0" u="none" strike="noStrike" kern="18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НРАВСТВЕННО – ПАТРИОТИЧЕСКОМУ ВОСПИТАНИЮ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8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РОДИНА ЧЕЧНЯ»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ООД</a:t>
                      </a:r>
                      <a:r>
                        <a:rPr lang="ru-RU" sz="11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«Формирование здорового образа жизни»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</a:tbl>
          </a:graphicData>
        </a:graphic>
      </p:graphicFrame>
      <p:pic>
        <p:nvPicPr>
          <p:cNvPr id="4" name="Рисунок 3" descr="C:\Users\Jayran\Desktop\АСИМА 20-21\Открытый ООД №2\Дедигова А.А\IMG-20210225-WA00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2880319" cy="322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19"/>
            <a:ext cx="2664296" cy="32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64096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Применение ИКТ в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образовательном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процессе.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творческих педагогических конкурсах, семинарах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 педагогической деятельности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работы с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dirty="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4312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Участие в инновационной деятельности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752" y="764704"/>
            <a:ext cx="8734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материалов по различным направлениям деятельности, с использованием программ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ffice,Word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при разработки планов и конспектов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различного вида мероприятий, консультаций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 в программе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 и детских анимационных фильмов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стендов, буклетов и визитной карточки группы.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периодикой, общения с коллегами, обмен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Интернет - сообществах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Использование ИКТ в образовательном процессе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ле 40"/>
          <p:cNvSpPr txBox="1">
            <a:spLocks/>
          </p:cNvSpPr>
          <p:nvPr/>
        </p:nvSpPr>
        <p:spPr>
          <a:xfrm>
            <a:off x="395536" y="3212976"/>
            <a:ext cx="8291264" cy="16561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Wave1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9600" b="1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34024"/>
              </p:ext>
            </p:extLst>
          </p:nvPr>
        </p:nvGraphicFramePr>
        <p:xfrm>
          <a:off x="179512" y="2132856"/>
          <a:ext cx="8784975" cy="47514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5"/>
                <a:gridCol w="4104456"/>
                <a:gridCol w="4176464"/>
              </a:tblGrid>
              <a:tr h="43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сайта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</a:t>
                      </a:r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МБДОУ «Детский сад №2 «Солнышко» </a:t>
                      </a:r>
                      <a:r>
                        <a:rPr lang="ru-RU" alt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с.Ножай</a:t>
                      </a:r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-Юрт</a:t>
                      </a:r>
                      <a:endParaRPr lang="ru-RU" alt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Solnyshko-.2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5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78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ru-RU" sz="1400" u="sng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3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5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97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4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Список используемых Интернет- ресурсов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9"/>
          <p:cNvSpPr txBox="1"/>
          <p:nvPr/>
        </p:nvSpPr>
        <p:spPr>
          <a:xfrm>
            <a:off x="180123" y="1772816"/>
            <a:ext cx="8767244" cy="49685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b="1" i="1" dirty="0" err="1" smtClean="0">
                <a:solidFill>
                  <a:srgbClr val="0070C0"/>
                </a:solidFill>
                <a:latin typeface="Georgia" panose="02040502050405020303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Дедигова</a:t>
            </a:r>
            <a:r>
              <a:rPr lang="ru-RU" sz="2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solidFill>
                  <a:srgbClr val="0070C0"/>
                </a:solidFill>
                <a:latin typeface="Georgia" panose="02040502050405020303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Асма</a:t>
            </a:r>
            <a:r>
              <a:rPr lang="ru-RU" sz="2600" b="1" i="1" dirty="0">
                <a:solidFill>
                  <a:srgbClr val="0070C0"/>
                </a:solidFill>
                <a:latin typeface="Georgia" panose="02040502050405020303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600" b="1" i="1" dirty="0" err="1" smtClean="0">
                <a:solidFill>
                  <a:srgbClr val="0070C0"/>
                </a:solidFill>
                <a:latin typeface="Georgia" panose="02040502050405020303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Айболатовна</a:t>
            </a:r>
            <a:endParaRPr lang="ru-RU" sz="2600" b="1" i="1" dirty="0" smtClean="0">
              <a:solidFill>
                <a:srgbClr val="0070C0"/>
              </a:solidFill>
              <a:latin typeface="Georgia" panose="02040502050405020303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/>
          </a:p>
          <a:p>
            <a:r>
              <a:rPr lang="ru-RU" sz="2000" dirty="0" smtClean="0"/>
              <a:t>          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23.05.1991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Образование: 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Негосударственное аккредитованное частное образовательное учреждение высшего профессионального образования Современная Гуманитарная академия присуждена степень БАКАЛАВРА Техники и технологии по направлению «Информатика и вычислительная техника»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№2  «Солнышко» </a:t>
            </a:r>
            <a:r>
              <a:rPr lang="ru-RU" sz="2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с.Ножай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-Юрт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а) общий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 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б) в данном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10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в) в занимаемой должности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</a:t>
            </a:r>
          </a:p>
          <a:p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</a:rPr>
              <a:t>Информационная карта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95343"/>
              </p:ext>
            </p:extLst>
          </p:nvPr>
        </p:nvGraphicFramePr>
        <p:xfrm>
          <a:off x="179512" y="2241740"/>
          <a:ext cx="8856983" cy="3361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2160240"/>
                <a:gridCol w="1872208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2015г.</a:t>
                      </a:r>
                    </a:p>
                    <a:p>
                      <a:pPr algn="ctr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ПДО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Грозный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технологии и методики работы»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20АА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013861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7363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46800"/>
              </p:ext>
            </p:extLst>
          </p:nvPr>
        </p:nvGraphicFramePr>
        <p:xfrm>
          <a:off x="179512" y="2241740"/>
          <a:ext cx="8856983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2304256"/>
                <a:gridCol w="1584176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 2020г.      Дата выдачи:10.12.2020г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нститут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промышленности и социальных технологий»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«Обучение приемам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оказания первой медицинской помощи»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183101731610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0969"/>
            <a:ext cx="295232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5725"/>
              </p:ext>
            </p:extLst>
          </p:nvPr>
        </p:nvGraphicFramePr>
        <p:xfrm>
          <a:off x="179512" y="2241740"/>
          <a:ext cx="8856983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2304256"/>
                <a:gridCol w="1584176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ответ. «Институт развития промышленности и социальных технологий»</a:t>
                      </a:r>
                    </a:p>
                    <a:p>
                      <a:pPr algn="ctr">
                        <a:defRPr/>
                      </a:pP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дополнительной профессиональной программе повышения квалификации «Воспитатель»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объеме 144часов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1831017970021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295232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05263"/>
              </p:ext>
            </p:extLst>
          </p:nvPr>
        </p:nvGraphicFramePr>
        <p:xfrm>
          <a:off x="179512" y="2241740"/>
          <a:ext cx="8856983" cy="3361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2304256"/>
                <a:gridCol w="1584176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30.12. 2020г.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ответ. «Институт развития промышленности и социальных технологий»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«Воспитатель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дошкольной образовательной организации»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</a:p>
                    <a:p>
                      <a:pPr algn="ctr"/>
                      <a:r>
                        <a:rPr lang="ru-RU" dirty="0" smtClean="0"/>
                        <a:t>183100278841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31459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Награждения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350758"/>
              </p:ext>
            </p:extLst>
          </p:nvPr>
        </p:nvGraphicFramePr>
        <p:xfrm>
          <a:off x="0" y="1988841"/>
          <a:ext cx="9144000" cy="23226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7584"/>
                <a:gridCol w="8316416"/>
              </a:tblGrid>
              <a:tr h="423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31.08.12г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добросовестную работу по обучению и воспитанию детей.</a:t>
                      </a:r>
                    </a:p>
                  </a:txBody>
                  <a:tcPr marL="68580" marR="68580" marT="0" marB="0"/>
                </a:tc>
              </a:tr>
              <a:tr h="686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3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конкурсе «Лучшая презентация по экологическому воспитанию»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№126 –од от 24.112017г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добросовестную работу по обучению и воспитанию детей!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31.05.2018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Поощрения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награды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64283"/>
              </p:ext>
            </p:extLst>
          </p:nvPr>
        </p:nvGraphicFramePr>
        <p:xfrm>
          <a:off x="0" y="1988840"/>
          <a:ext cx="9144000" cy="8050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1560"/>
                <a:gridCol w="8532440"/>
              </a:tblGrid>
              <a:tr h="23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9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в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 «НИКО (национальный институт качества образования)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5" y="-22044"/>
            <a:ext cx="3252822" cy="3523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45" y="116631"/>
            <a:ext cx="2534156" cy="33843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3" y="3501008"/>
            <a:ext cx="2974106" cy="3356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87"/>
            <a:ext cx="2952328" cy="34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608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Batang</vt:lpstr>
      <vt:lpstr>Arial</vt:lpstr>
      <vt:lpstr>Bookman Old Style</vt:lpstr>
      <vt:lpstr>Calibri</vt:lpstr>
      <vt:lpstr>Georgia</vt:lpstr>
      <vt:lpstr>Monotype Corsiva</vt:lpstr>
      <vt:lpstr>Times New Roman</vt:lpstr>
      <vt:lpstr>Verdana</vt:lpstr>
      <vt:lpstr>Wingdings</vt:lpstr>
      <vt:lpstr>Тема Office</vt:lpstr>
      <vt:lpstr>Шаблон 2</vt:lpstr>
      <vt:lpstr>1_Шаблон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Награждения</vt:lpstr>
      <vt:lpstr>Поощрения и награды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Jayran</cp:lastModifiedBy>
  <cp:revision>255</cp:revision>
  <cp:lastPrinted>2014-01-12T15:07:22Z</cp:lastPrinted>
  <dcterms:created xsi:type="dcterms:W3CDTF">2013-01-31T10:08:31Z</dcterms:created>
  <dcterms:modified xsi:type="dcterms:W3CDTF">2022-02-24T08:19:34Z</dcterms:modified>
</cp:coreProperties>
</file>